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db78f57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db78f57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Cultural Diffusion Drag and Drop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 the text boxes to the correct type of diffusion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may need to minimize the boxes to get them to fit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0675" y="500425"/>
            <a:ext cx="2668775" cy="18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20675" y="3336925"/>
            <a:ext cx="3104451" cy="9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48750" y="3297825"/>
            <a:ext cx="2361850" cy="9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356813" y="585462"/>
            <a:ext cx="2713626" cy="1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25150" y="3336930"/>
            <a:ext cx="1876726" cy="14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30318" y="379851"/>
            <a:ext cx="2526831" cy="14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7479" y="3522525"/>
            <a:ext cx="2842575" cy="14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485750" y="3027183"/>
            <a:ext cx="2767601" cy="168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75302" y="2072627"/>
            <a:ext cx="2842574" cy="170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202547" y="2811796"/>
            <a:ext cx="2668774" cy="189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16974" y="-150700"/>
            <a:ext cx="3293068" cy="21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14574" y="2369877"/>
            <a:ext cx="2842575" cy="173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On-screen Show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Cultural Diffusion Drag and Drop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Diffusion Drag and Drop</dc:title>
  <dc:creator>Andrew Wright</dc:creator>
  <cp:lastModifiedBy>Andrew Wright</cp:lastModifiedBy>
  <cp:revision>2</cp:revision>
  <dcterms:modified xsi:type="dcterms:W3CDTF">2020-10-20T10:29:11Z</dcterms:modified>
</cp:coreProperties>
</file>